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9" r:id="rId14"/>
    <p:sldId id="268" r:id="rId15"/>
    <p:sldId id="276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81" autoAdjust="0"/>
  </p:normalViewPr>
  <p:slideViewPr>
    <p:cSldViewPr>
      <p:cViewPr>
        <p:scale>
          <a:sx n="48" d="100"/>
          <a:sy n="48" d="100"/>
        </p:scale>
        <p:origin x="-1146" y="-5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Муниципальное общеобразовательное учреждение – Школа N1 г. </a:t>
            </a:r>
            <a:r>
              <a:rPr lang="ru-RU" dirty="0" err="1" smtClean="0">
                <a:solidFill>
                  <a:srgbClr val="FF0000"/>
                </a:solidFill>
              </a:rPr>
              <a:t>Олекминска</a:t>
            </a:r>
            <a:r>
              <a:rPr lang="ru-RU" dirty="0" smtClean="0">
                <a:solidFill>
                  <a:srgbClr val="FF0000"/>
                </a:solidFill>
              </a:rPr>
              <a:t> им. Н.Н.Яковлева муниципального района Олекминский район.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 smtClean="0"/>
          </a:p>
          <a:p>
            <a:pPr algn="ctr"/>
            <a:endParaRPr lang="ru-RU" sz="4400" dirty="0" smtClean="0"/>
          </a:p>
          <a:p>
            <a:pPr algn="ctr"/>
            <a:r>
              <a:rPr lang="ru-RU" sz="4400" dirty="0" smtClean="0"/>
              <a:t>В начале жизни школу помню я,</a:t>
            </a:r>
          </a:p>
          <a:p>
            <a:pPr algn="ctr"/>
            <a:r>
              <a:rPr lang="ru-RU" sz="4400" dirty="0" smtClean="0"/>
              <a:t>Там нас, детей беспечных, было много;</a:t>
            </a:r>
          </a:p>
          <a:p>
            <a:pPr algn="ctr"/>
            <a:r>
              <a:rPr lang="ru-RU" sz="4400" dirty="0" smtClean="0"/>
              <a:t>Неровная и резвая семья.</a:t>
            </a:r>
          </a:p>
          <a:p>
            <a:pPr algn="r"/>
            <a:r>
              <a:rPr lang="ru-RU" sz="4400" dirty="0" smtClean="0"/>
              <a:t>         А.С.Пушкин</a:t>
            </a:r>
            <a:endParaRPr lang="ru-RU" sz="4400" dirty="0"/>
          </a:p>
        </p:txBody>
      </p:sp>
      <p:pic>
        <p:nvPicPr>
          <p:cNvPr id="5" name="Picture 6" descr="C:\Documents and Settings\Завуч по НР\Рабочий стол\СО СТОЛА\фото\IMG_0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260078"/>
            <a:ext cx="285817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088" y="188640"/>
            <a:ext cx="3428993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 каждом из них можно написать педагогическую поэму.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519304"/>
            <a:ext cx="6286544" cy="460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70009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392576" cy="385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4180344"/>
            <a:ext cx="80724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У каждого из них был свой стиль работы, стиль жизни.  Строгие, принципиальные, целеустремленные, тактичные...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У </a:t>
            </a:r>
            <a:r>
              <a:rPr lang="ru-RU" sz="2400" b="1" dirty="0" err="1" smtClean="0">
                <a:solidFill>
                  <a:schemeClr val="bg1">
                    <a:lumMod val="95000"/>
                  </a:schemeClr>
                </a:solidFill>
              </a:rPr>
              <a:t>Габриэля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 Гарсия </a:t>
            </a:r>
            <a:r>
              <a:rPr lang="ru-RU" sz="2400" b="1" dirty="0" err="1" smtClean="0">
                <a:solidFill>
                  <a:schemeClr val="bg1">
                    <a:lumMod val="95000"/>
                  </a:schemeClr>
                </a:solidFill>
              </a:rPr>
              <a:t>Маркиса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 есть мудрая мысль: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«Человек умирает дважды. Первая смерть – физическая, вторая – в памяти людей». Пока мы помним наших предшественников, наших наставников – они живы.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3" y="0"/>
            <a:ext cx="2857488" cy="214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                                                                                     </a:t>
            </a:r>
            <a:r>
              <a:rPr lang="ru-RU" b="1" dirty="0" smtClean="0"/>
              <a:t>Вся </a:t>
            </a:r>
            <a:r>
              <a:rPr lang="ru-RU" b="1" dirty="0" smtClean="0"/>
              <a:t>гордость учителя в учениках, в                        росте посеянных им семян. </a:t>
            </a:r>
          </a:p>
          <a:p>
            <a:pPr algn="ctr"/>
            <a:endParaRPr lang="ru-RU" b="1" dirty="0" smtClean="0"/>
          </a:p>
          <a:p>
            <a:pPr algn="r"/>
            <a:r>
              <a:rPr lang="ru-RU" b="1" dirty="0" smtClean="0"/>
              <a:t>Менделеев Д. И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10256"/>
            <a:ext cx="6516217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5000636"/>
            <a:ext cx="75724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</a:rPr>
              <a:t>Наша школа славилась замечательными педагогами.</a:t>
            </a:r>
            <a:endParaRPr lang="ru-RU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3324" y="0"/>
            <a:ext cx="4080677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Начало жизни каждого человека – это школа.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48898"/>
            <a:ext cx="8215370" cy="526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Мы родом из детства.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736"/>
            <a:ext cx="9144000" cy="54292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6599194" cy="371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5572140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Трудно найти в </a:t>
            </a:r>
            <a:r>
              <a:rPr lang="ru-RU" sz="2800" b="1" dirty="0" err="1" smtClean="0">
                <a:solidFill>
                  <a:schemeClr val="bg1">
                    <a:lumMod val="95000"/>
                  </a:schemeClr>
                </a:solidFill>
              </a:rPr>
              <a:t>Олекминске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 семью, так или иначе не связанную со школой им.Н.Н.Яковлева.</a:t>
            </a:r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буду всегда вспоминать с теплотой и нежностью родную школу...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48730"/>
            <a:ext cx="7786742" cy="540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Школа навсегда остается самым ровным и гладким отрезком жизни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41398"/>
            <a:ext cx="8286808" cy="528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Самые светлые и чудные мгновения – это школа.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00200"/>
            <a:ext cx="8143931" cy="526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Каждый человек должен учиться, получить образование.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6996328" cy="531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124744"/>
            <a:ext cx="8358246" cy="560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210146"/>
          </a:xfr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Плеяда ученых, руководителей, государственных деятелей, учителей, врачей, рабочих, вышедших из стен школы внесли достойный вклад в развитие нашего района и Республики.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</a:p>
          <a:p>
            <a:pPr algn="ctr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b="1" dirty="0" smtClean="0"/>
              <a:t>(1886—1918) — большевик, учился на физико-математическом факультете Московского ун-та, но курса не окончил. </a:t>
            </a:r>
          </a:p>
          <a:p>
            <a:pPr algn="just"/>
            <a:r>
              <a:rPr lang="ru-RU" b="1" dirty="0" smtClean="0"/>
              <a:t>Революционную работу начал вести с осени 1905.  </a:t>
            </a:r>
          </a:p>
          <a:p>
            <a:pPr algn="just"/>
            <a:r>
              <a:rPr lang="ru-RU" b="1" dirty="0" smtClean="0"/>
              <a:t>В1907 был арестован. Освободившись из-под ареста,  работал в Пресненском районе. Летом 1908 был опять арестован и осужден на два года крепости; сидел в </a:t>
            </a:r>
            <a:r>
              <a:rPr lang="ru-RU" b="1" dirty="0" err="1" smtClean="0"/>
              <a:t>Бутырках</a:t>
            </a:r>
            <a:r>
              <a:rPr lang="ru-RU" b="1" dirty="0" smtClean="0"/>
              <a:t>. </a:t>
            </a:r>
          </a:p>
          <a:p>
            <a:pPr algn="just"/>
            <a:r>
              <a:rPr lang="ru-RU" b="1" dirty="0" smtClean="0"/>
              <a:t>В сентябре 1910 вышел на свободу и принял участие в работе "активной группы" по восстановлению Московской организации; в декабре был вновь арестован и выслан сперва в Тулу, а затем за границу. </a:t>
            </a:r>
          </a:p>
          <a:p>
            <a:pPr algn="just"/>
            <a:r>
              <a:rPr lang="ru-RU" b="1" dirty="0" smtClean="0"/>
              <a:t>Здесь  поступил в качестве рабочего на меднолитейный завод в Ганновере, одновременно поддерживая связь с большевистскими заграничными секциями.  </a:t>
            </a:r>
          </a:p>
          <a:p>
            <a:pPr algn="just"/>
            <a:r>
              <a:rPr lang="ru-RU" b="1" dirty="0" smtClean="0"/>
              <a:t>Состоял в переписке с заграничной частью ЦК через Н. К. Крупскую. </a:t>
            </a:r>
          </a:p>
          <a:p>
            <a:pPr algn="just"/>
            <a:r>
              <a:rPr lang="ru-RU" b="1" dirty="0" smtClean="0"/>
              <a:t>В 1913 (по амнистии) получил возможность вернуться в Россию и по заданию ЦК создал в Москве легальную большевистскую газету "Наш путь". </a:t>
            </a:r>
          </a:p>
        </p:txBody>
      </p:sp>
      <p:pic>
        <p:nvPicPr>
          <p:cNvPr id="1026" name="Picture 2" descr="C:\Documents and Settings\Завуч по НР\Рабочий стол\Окс Павл\класс\презентации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1"/>
            <a:ext cx="1500164" cy="199136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71670" y="571480"/>
            <a:ext cx="542928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Николай Николаевич Яковлев</a:t>
            </a:r>
            <a:endParaRPr lang="ru-RU" sz="3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Около 5000 выпускников закончило школу №1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46790"/>
            <a:ext cx="8215370" cy="533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 количеству выпускников мы являемся лидерами в районе.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8415" y="3599587"/>
            <a:ext cx="4485585" cy="325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643438" cy="343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357299"/>
            <a:ext cx="4572000" cy="315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4136906"/>
            <a:ext cx="4658414" cy="272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Помните нас.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556792"/>
            <a:ext cx="65092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Пусть никогда не прерывается связь времен. 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76469"/>
            <a:ext cx="8215370" cy="523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Старая … Вечно молодая… Первая…  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6179" y="1600200"/>
            <a:ext cx="683164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Школьные годы самые незабываемые, самые лучшие!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12101"/>
            <a:ext cx="6357982" cy="465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Мы жили, работали, делали все, чтобы вы были счастливы.</a:t>
            </a:r>
            <a:endParaRPr lang="ru-RU" b="1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Привет вам из далекого прошлого.</a:t>
            </a: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7324" y="1600200"/>
            <a:ext cx="618935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С юбилеем, родная школа!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SAM_00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857364"/>
            <a:ext cx="542925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1" y="3286124"/>
            <a:ext cx="2348251" cy="146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5175246"/>
            <a:ext cx="2690971" cy="168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5072050"/>
            <a:ext cx="2857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4857760"/>
            <a:ext cx="2784463" cy="174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1" y="3286124"/>
            <a:ext cx="171448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28736"/>
            <a:ext cx="2355835" cy="167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1428736"/>
            <a:ext cx="164304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/>
              <a:t>Яковлев был сослан в Нарым на четыре года, откуда дважды совершил побег. </a:t>
            </a:r>
          </a:p>
          <a:p>
            <a:pPr algn="just"/>
            <a:r>
              <a:rPr lang="ru-RU" b="1" dirty="0" smtClean="0"/>
              <a:t>В 1916  был мобилизован в армию; будучи сторонником ленинского лозунга "превращения империалистской войны в войну гражданскую",  стал одним из организаторов Военно-социалистического союза в Томске. </a:t>
            </a:r>
          </a:p>
          <a:p>
            <a:pPr algn="just"/>
            <a:r>
              <a:rPr lang="ru-RU" b="1" dirty="0" smtClean="0"/>
              <a:t>В 1917  работал в президиуме Совета солдатских депутатов. </a:t>
            </a:r>
          </a:p>
          <a:p>
            <a:pPr algn="just"/>
            <a:r>
              <a:rPr lang="ru-RU" b="1" dirty="0" smtClean="0"/>
              <a:t>Незадолго до Октября переехал в Омск и был избран председателем областного совета, а затем председателем ЦИК Советов Сибири, оставаясь на этом посту вплоть до падения Советской власти в Сибири. Одновременно вел руководящую партийную работу, выявив себя организатором большого масштаба. </a:t>
            </a:r>
          </a:p>
          <a:p>
            <a:pPr algn="just"/>
            <a:r>
              <a:rPr lang="ru-RU" b="1" dirty="0" smtClean="0"/>
              <a:t>После падения власти Советов в Сибири  вместе с группой товарищей сделал попытку пробраться в Россию, но, пройдя около полутора тысяч верст тайгой, в окт. 1918 был расстрелян белогвардейским карательным отрядом близ г. </a:t>
            </a:r>
            <a:r>
              <a:rPr lang="ru-RU" b="1" dirty="0" err="1" smtClean="0"/>
              <a:t>Олекминска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Завуч по НР\Рабочий стол\Окс Павл\класс\презентации\ДЛЯ ПРЕЗЕНТАЦИИ\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22788" cy="42086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4272677"/>
            <a:ext cx="77867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1812 году создано первое в улусе и одно из первых в Якутии – учебное заведение. Это учебное заведение имело статус училища и обучалось в нем 16  учащихся, дети в основном зажиточных родителей. Через несколько лет училище было преобразовано в церковно-приходскую школу, а в 1910 году на ее базе открылось 4-х классное  высшее начальное училище. После 1917 года произошло несколько реорганизаций: пятилетка, семилетка (школа крестьянской молодежи), школа колхозной молодежи и, наконец, </a:t>
            </a:r>
            <a:r>
              <a:rPr lang="ru-RU" b="1" dirty="0" smtClean="0">
                <a:solidFill>
                  <a:srgbClr val="FFFF00"/>
                </a:solidFill>
              </a:rPr>
              <a:t>в 1937 году была открыта первая в районе средняя школа.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498" y="1"/>
            <a:ext cx="4762501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 descr="C:\Documents and Settings\Завуч по НР\Рабочий стол\Окс Павл\класс\презентации\ДЛЯ ПРЕЗЕНТАЦИИ\ЯН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2978" y="0"/>
            <a:ext cx="4191022" cy="2874722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29124" cy="332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8596" y="3441680"/>
            <a:ext cx="8358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Было набрано два восьмых класса. Учились в двух зданиях (в старом здании семилетки и в новом одноэтажном здании по ул.Майской). В интернате при школе проживали ребята из </a:t>
            </a:r>
            <a:r>
              <a:rPr lang="ru-RU" sz="2400" b="1" dirty="0" err="1" smtClean="0"/>
              <a:t>Мухтуи</a:t>
            </a:r>
            <a:r>
              <a:rPr lang="ru-RU" sz="2400" b="1" dirty="0" smtClean="0"/>
              <a:t>, Бодайбо, </a:t>
            </a:r>
            <a:r>
              <a:rPr lang="ru-RU" sz="2400" b="1" dirty="0" err="1" smtClean="0"/>
              <a:t>Мачи</a:t>
            </a:r>
            <a:r>
              <a:rPr lang="ru-RU" sz="2400" b="1" dirty="0" smtClean="0"/>
              <a:t> и других дальних  и ближних сел.</a:t>
            </a:r>
          </a:p>
          <a:p>
            <a:r>
              <a:rPr lang="ru-RU" sz="2400" b="1" dirty="0" smtClean="0"/>
              <a:t>    Инициатива создания средней школы принадлежала </a:t>
            </a:r>
            <a:r>
              <a:rPr lang="ru-RU" sz="2400" b="1" dirty="0" smtClean="0">
                <a:solidFill>
                  <a:schemeClr val="bg1"/>
                </a:solidFill>
              </a:rPr>
              <a:t>Кобелеву Василию Иннокентьевичу, впоследствии он был награжден орденом Ленина, получил звание заслуженный работник народного хозяйства ЯАССР, Заслуженный учитель ЯАССР.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5445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3318570"/>
            <a:ext cx="62151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sz="2800" b="1" dirty="0" smtClean="0">
                <a:solidFill>
                  <a:schemeClr val="bg1"/>
                </a:solidFill>
              </a:rPr>
              <a:t>Первым директором был назначен Шошкин Георгий Ильич.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Коллектив первой в районе средней школе принял эстафету своих предшественников и своим подвижническим трудом вписал яркие страницы в летопись народного образования района и  республики.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4281" y="1"/>
            <a:ext cx="4279719" cy="321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06469" y="3189281"/>
            <a:ext cx="2537531" cy="366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27811" cy="298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3214686"/>
            <a:ext cx="71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       Период становления школы приходится на самое трагическое время. Первый выпуск состоялся в 1940 году. А через год по призыву матери-Родины, по велению долга, десятки учителей и вчерашних школьников встали в ряды защитников Москвы и Ленинграда, Севастополя и Сталинграда. Они выстояли, сокрушили, казалось, несокрушимую силу. Для многих из них цена Победы 1945 года равнялась цене их жизни.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4" descr="http://1941-1945.at.ua/img/glav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7" y="-1"/>
            <a:ext cx="3357554" cy="330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4929198"/>
            <a:ext cx="214310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www.ma-ko.ru/Image/Heroes/dgo-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000495" cy="346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34" y="3441680"/>
            <a:ext cx="7715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Не вернулись в родную </a:t>
            </a:r>
            <a:r>
              <a:rPr lang="ru-RU" sz="2400" b="1" dirty="0" err="1" smtClean="0">
                <a:solidFill>
                  <a:schemeClr val="bg1"/>
                </a:solidFill>
              </a:rPr>
              <a:t>Олекму</a:t>
            </a:r>
            <a:r>
              <a:rPr lang="ru-RU" sz="2400" b="1" dirty="0" smtClean="0">
                <a:solidFill>
                  <a:schemeClr val="bg1"/>
                </a:solidFill>
              </a:rPr>
              <a:t>, в свою школу, учителя: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Копытин Василий Александрович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Гайдуков Василий Федорович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Кондаков Сергей Никифорович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Комаров Алексей Михайлович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Сидоров Николай Михайлович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                       Пали смертью храбрых наши выпускники: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Сафронов Василий, Фридрих Петр, </a:t>
            </a:r>
            <a:r>
              <a:rPr lang="ru-RU" sz="2400" b="1" dirty="0" err="1" smtClean="0">
                <a:solidFill>
                  <a:schemeClr val="bg1"/>
                </a:solidFill>
              </a:rPr>
              <a:t>Габышев</a:t>
            </a:r>
            <a:r>
              <a:rPr lang="ru-RU" sz="2400" b="1" dirty="0" smtClean="0">
                <a:solidFill>
                  <a:schemeClr val="bg1"/>
                </a:solidFill>
              </a:rPr>
              <a:t> Роман и многие другие.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857628"/>
            <a:ext cx="5429288" cy="185738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6072206"/>
            <a:ext cx="7429552" cy="78579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93823" cy="324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2844" y="3643314"/>
            <a:ext cx="9001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По-разному сложились судьбы учителей и выпускников послевоенного времени. Это было время великих свершений. Вся страна напоминала огромную стройку, и большинство людей объединяла святая вера в светлое будущее.</a:t>
            </a:r>
          </a:p>
          <a:p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И наша школа являла образец формирования нового человека. С грустью мы вспоминаем тех, кто своим трудом, своей личной жизнью, своим отношением коллегам и ученикам снискал любовь и уважение. Кто ушел из жизни, оставил в нашей памяти неизгладимый след. Их имена – целая эпоха в истории образования Олекминского района.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0"/>
            <a:ext cx="4357686" cy="365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979</Words>
  <Application>Microsoft Office PowerPoint</Application>
  <PresentationFormat>Экран (4:3)</PresentationFormat>
  <Paragraphs>64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Муниципальное общеобразовательное учреждение – Школа N1 г. Олекминска им. Н.Н.Яковлева муниципального района Олекминский район.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каждом из них можно написать педагогическую поэму.</vt:lpstr>
      <vt:lpstr>Презентация PowerPoint</vt:lpstr>
      <vt:lpstr>Презентация PowerPoint</vt:lpstr>
      <vt:lpstr>Начало жизни каждого человека – это школа.</vt:lpstr>
      <vt:lpstr>Мы родом из детства.</vt:lpstr>
      <vt:lpstr>Я буду всегда вспоминать с теплотой и нежностью родную школу...</vt:lpstr>
      <vt:lpstr>Школа навсегда остается самым ровным и гладким отрезком жизни</vt:lpstr>
      <vt:lpstr>Самые светлые и чудные мгновения – это школа.</vt:lpstr>
      <vt:lpstr>Каждый человек должен учиться, получить образование.</vt:lpstr>
      <vt:lpstr>Плеяда ученых, руководителей, государственных деятелей, учителей, врачей, рабочих, вышедших из стен школы внесли достойный вклад в развитие нашего района и Республики. </vt:lpstr>
      <vt:lpstr>Около 5000 выпускников закончило школу №1</vt:lpstr>
      <vt:lpstr>По количеству выпускников мы являемся лидерами в районе.</vt:lpstr>
      <vt:lpstr>Помните нас.</vt:lpstr>
      <vt:lpstr>Пусть никогда не прерывается связь времен. </vt:lpstr>
      <vt:lpstr>Старая … Вечно молодая… Первая…  </vt:lpstr>
      <vt:lpstr>Школьные годы самые незабываемые, самые лучшие!</vt:lpstr>
      <vt:lpstr>Мы жили, работали, делали все, чтобы вы были счастливы.</vt:lpstr>
      <vt:lpstr>Привет вам из далекого прошлого.</vt:lpstr>
      <vt:lpstr>С юбилеем, родная школа!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– Школа N1 г. Олекминска им. Н.Н.Яковлева муниципального района Олекминский район.</dc:title>
  <cp:lastModifiedBy>Торопова </cp:lastModifiedBy>
  <cp:revision>40</cp:revision>
  <dcterms:modified xsi:type="dcterms:W3CDTF">2013-12-20T09:48:16Z</dcterms:modified>
</cp:coreProperties>
</file>