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1" r:id="rId3"/>
    <p:sldId id="260" r:id="rId4"/>
    <p:sldId id="259" r:id="rId5"/>
    <p:sldId id="258" r:id="rId6"/>
    <p:sldId id="262" r:id="rId7"/>
    <p:sldId id="264" r:id="rId8"/>
    <p:sldId id="263" r:id="rId9"/>
    <p:sldId id="267" r:id="rId10"/>
    <p:sldId id="265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4" d="100"/>
          <a:sy n="84" d="100"/>
        </p:scale>
        <p:origin x="-744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apf.mail.ru/cgi-bin/readmsg?id=16342564010717363723;0;1&amp;exif=1&amp;full=1&amp;x-email=mark_vot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C:\Users\Татьяна\Desktop\Собрание\20211015_0906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6429420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Татьяна\Desktop\Собрание\20211015_0857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124" y="142852"/>
            <a:ext cx="8868593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Выписка из приказа  МКУ «УООР» РС (Я) №02-09/649 от 13 октября 2021 года «Об усилении мер по профилактике употребления ПАВ».</a:t>
            </a:r>
          </a:p>
          <a:p>
            <a:pPr>
              <a:buNone/>
            </a:pPr>
            <a:r>
              <a:rPr lang="ru-RU" sz="1800" dirty="0" smtClean="0"/>
              <a:t>В целях усиления мер по профилактике правонарушений, безнадзорности несовершеннолетних, исполнения ФЗ №120 «Об основах системы профилактики безнадзорности и правонарушений несовершеннолетних» приказываю:</a:t>
            </a:r>
          </a:p>
          <a:p>
            <a:pPr>
              <a:buNone/>
            </a:pPr>
            <a:r>
              <a:rPr lang="ru-RU" sz="1800" dirty="0" smtClean="0"/>
              <a:t>П.1.4.1.На основании Закона РС (Я) «О мерах предупреждения причинения вреда здоровью детей, их физическому, интеллектуальному, психическому, духовному и нравственному развитию» от 14.04.2010 г  №529 - </a:t>
            </a:r>
            <a:r>
              <a:rPr lang="en-US" sz="1800" dirty="0" smtClean="0"/>
              <a:t>IV</a:t>
            </a:r>
            <a:r>
              <a:rPr lang="ru-RU" sz="1800" dirty="0" smtClean="0"/>
              <a:t>, провести разъяснительную работу среди родителей(законных представителей) о недопущении нахождения несовершеннолетних в общественных местах в ночное время (запрет в промежуток времени </a:t>
            </a:r>
            <a:r>
              <a:rPr lang="ru-RU" sz="1800" smtClean="0"/>
              <a:t>с </a:t>
            </a:r>
            <a:r>
              <a:rPr lang="ru-RU" sz="1800" smtClean="0"/>
              <a:t>01.09.2021 </a:t>
            </a:r>
            <a:r>
              <a:rPr lang="ru-RU" sz="1800" dirty="0" smtClean="0"/>
              <a:t>года по 31.05.2022 года с 22 часов до 6.00 часов утра местного времени).</a:t>
            </a:r>
          </a:p>
          <a:p>
            <a:pPr>
              <a:buNone/>
            </a:pPr>
            <a:r>
              <a:rPr lang="ru-RU" sz="1800" dirty="0" smtClean="0"/>
              <a:t>П.1.5. Организовать плановые рейды педагогов и родителей в вечернее время.</a:t>
            </a:r>
          </a:p>
          <a:p>
            <a:pPr>
              <a:buNone/>
            </a:pPr>
            <a:r>
              <a:rPr lang="ru-RU" sz="1800" dirty="0" smtClean="0"/>
              <a:t>1.6.Незамедлительно информировать МКУ «УООР» РС (Я) о случаях факта выявления правонарушений со стороны несовершеннолетних.</a:t>
            </a:r>
          </a:p>
          <a:p>
            <a:pPr>
              <a:buNone/>
            </a:pPr>
            <a:r>
              <a:rPr lang="ru-RU" sz="1800" dirty="0" smtClean="0"/>
              <a:t>1.7. В связи с нестабильной эпидемиологической обстановкой довести  до родителей рекомендации об ограничении посещений несовершеннолетними общественных мест (магазинов, кафе, торговых центров и т.д.)</a:t>
            </a:r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ПРАВИЛО 1. ЧАСТО МОЙТЕ РУКИ С МЫЛОМ 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sz="3600" dirty="0" smtClean="0"/>
              <a:t>Если нет возможности помыть руки с мылом, пользуйтесь спиртсодержащими или дезинфицирующими салфетками.  </a:t>
            </a:r>
          </a:p>
          <a:p>
            <a:r>
              <a:rPr lang="ru-RU" sz="3600" dirty="0" smtClean="0"/>
              <a:t>Чистите  и регулярно </a:t>
            </a:r>
            <a:r>
              <a:rPr lang="ru-RU" sz="3600" dirty="0" err="1" smtClean="0"/>
              <a:t>дезинфекцируйте</a:t>
            </a:r>
            <a:r>
              <a:rPr lang="ru-RU" sz="3600" dirty="0" smtClean="0"/>
              <a:t> поверхности (столов, дверных ручек, стульев, </a:t>
            </a:r>
            <a:r>
              <a:rPr lang="ru-RU" sz="3600" dirty="0" err="1" smtClean="0"/>
              <a:t>гаджетов</a:t>
            </a:r>
            <a:r>
              <a:rPr lang="ru-RU" sz="3600" dirty="0" smtClean="0"/>
              <a:t> и др.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ПРАВИЛО 2. СОБЛЮДАЙТЕ РАССТОЯНИЕ И ЭТИКЕТ 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Вирусы передаются от больного человека к здоровому воздушно -капельным путем (при чихании, кашле), поэтому необходимо соблюдать расстояние не менее 1 метра от больных.  </a:t>
            </a:r>
          </a:p>
          <a:p>
            <a:r>
              <a:rPr lang="ru-RU" dirty="0" smtClean="0"/>
              <a:t>Избегайте трогать руками глаза, нос или рот. Вирус гриппа и </a:t>
            </a:r>
            <a:r>
              <a:rPr lang="ru-RU" dirty="0" err="1" smtClean="0"/>
              <a:t>коронавирус</a:t>
            </a:r>
            <a:r>
              <a:rPr lang="ru-RU" dirty="0" smtClean="0"/>
              <a:t> распространяются этими путями.  </a:t>
            </a:r>
          </a:p>
          <a:p>
            <a:r>
              <a:rPr lang="ru-RU" dirty="0" smtClean="0"/>
              <a:t>Надевайте маску или используйте другие подручные ср</a:t>
            </a:r>
            <a:r>
              <a:rPr lang="ru-RU" u="sng" dirty="0" smtClean="0"/>
              <a:t>е</a:t>
            </a:r>
            <a:r>
              <a:rPr lang="ru-RU" dirty="0" smtClean="0"/>
              <a:t>дства защиты, чтобы уменьшить риск заболевания.  </a:t>
            </a:r>
          </a:p>
          <a:p>
            <a:r>
              <a:rPr lang="ru-RU" dirty="0" smtClean="0"/>
              <a:t>При кашле, чихании следует прикрывать рот и нос одноразовыми салфетками, которые после использования нужно выбрасывать.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ПРАВИЛО 3. ВЕДИТЕ ЗДОРОВЫЙ ОБРАЗ ЖИЗНИ 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Здоровый образ жизни повышает сопротивляемость организма к инфекции. Соблюдайте здоровый режим, включая полноценный сон, потребление пищевых продуктов богатых белками, витаминами и минеральными веществами, физическую активность.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400" dirty="0" smtClean="0"/>
              <a:t>ПРАВИЛО 4. ЗАЩИЩАЙТЕ ОРГАНЫ ДЫХАНИЯ С ПОМОЩЬЮ МЕДИЦИНСКОЙ МАСКИ  </a:t>
            </a:r>
          </a:p>
          <a:p>
            <a:pPr>
              <a:buNone/>
            </a:pPr>
            <a:r>
              <a:rPr lang="ru-RU" sz="6400" dirty="0" smtClean="0"/>
              <a:t>  </a:t>
            </a:r>
          </a:p>
          <a:p>
            <a:r>
              <a:rPr lang="ru-RU" sz="6400" dirty="0" smtClean="0"/>
              <a:t>Маски могут  быть одноразовыми или могут применяться многократно. </a:t>
            </a:r>
          </a:p>
          <a:p>
            <a:endParaRPr lang="ru-RU" sz="6400" dirty="0" smtClean="0"/>
          </a:p>
          <a:p>
            <a:r>
              <a:rPr lang="ru-RU" sz="6400" dirty="0" smtClean="0"/>
              <a:t>Есть маски, которые служат 2, 4, 6 часов. Стоимость этих масок различная, из-за различной пропитки. </a:t>
            </a:r>
          </a:p>
          <a:p>
            <a:endParaRPr lang="ru-RU" sz="5600" dirty="0" smtClean="0"/>
          </a:p>
          <a:p>
            <a:pPr>
              <a:buNone/>
            </a:pPr>
            <a:r>
              <a:rPr lang="ru-RU" sz="9600" dirty="0" smtClean="0">
                <a:solidFill>
                  <a:srgbClr val="FF0000"/>
                </a:solidFill>
              </a:rPr>
              <a:t>Нельзя все время носить одну и ту же маску, тем самым вы можете инфицировать дважды сами себя. </a:t>
            </a:r>
            <a:r>
              <a:rPr lang="ru-RU" sz="9600" dirty="0" smtClean="0"/>
              <a:t> </a:t>
            </a:r>
            <a:endParaRPr lang="ru-RU" sz="5600" dirty="0" smtClean="0"/>
          </a:p>
          <a:p>
            <a:pPr>
              <a:buNone/>
            </a:pPr>
            <a:r>
              <a:rPr lang="ru-RU" sz="6400" dirty="0" smtClean="0"/>
              <a:t>Чтобы обезопасить себя от заражения, крайне важно правильно ее носить:  </a:t>
            </a:r>
          </a:p>
          <a:p>
            <a:r>
              <a:rPr lang="ru-RU" sz="6400" dirty="0" smtClean="0"/>
              <a:t> маска должна тщательно закрепляться, плотно закрывать рот и нос, не оставляя зазоров;  </a:t>
            </a:r>
          </a:p>
          <a:p>
            <a:r>
              <a:rPr lang="ru-RU" sz="6400" dirty="0" smtClean="0"/>
              <a:t> старайтесь не касаться поверхностей маски при ее снятии, если вы ее коснулись, тщательно вымойте руки с мылом или спиртовым ср</a:t>
            </a:r>
            <a:r>
              <a:rPr lang="ru-RU" sz="6400" u="sng" dirty="0" smtClean="0"/>
              <a:t>е</a:t>
            </a:r>
            <a:r>
              <a:rPr lang="ru-RU" sz="6400" dirty="0" smtClean="0"/>
              <a:t>дством;  </a:t>
            </a:r>
          </a:p>
          <a:p>
            <a:r>
              <a:rPr lang="ru-RU" sz="6400" dirty="0" smtClean="0"/>
              <a:t>влажную или отсыревшую маску следует сменить на новую, сухую;  </a:t>
            </a:r>
          </a:p>
          <a:p>
            <a:r>
              <a:rPr lang="ru-RU" sz="6400" dirty="0" smtClean="0"/>
              <a:t> не используйте вторично одноразовую маску;  </a:t>
            </a:r>
          </a:p>
          <a:p>
            <a:r>
              <a:rPr lang="ru-RU" sz="6400" dirty="0" smtClean="0"/>
              <a:t>использованную одноразовую маску следует немедленно выбросить в отходы.  </a:t>
            </a:r>
          </a:p>
          <a:p>
            <a:pPr>
              <a:buNone/>
            </a:pPr>
            <a:r>
              <a:rPr lang="ru-RU" sz="6400" dirty="0" smtClean="0"/>
              <a:t>Маска уместна, если вы находитесь в месте массового скопления людей, в общественном транспорте, а также при уходе за больным, но она нецелесообразна на открытом воздухе.  </a:t>
            </a:r>
          </a:p>
          <a:p>
            <a:r>
              <a:rPr lang="ru-RU" sz="6400" dirty="0" smtClean="0"/>
              <a:t>Во время пребывания на улице полезно дышать свежим воздухом и маску надевать не стоит.  </a:t>
            </a:r>
          </a:p>
          <a:p>
            <a:r>
              <a:rPr lang="ru-RU" sz="6400" dirty="0" smtClean="0"/>
              <a:t>Вместе с тем, медики напоминают, что эта одиночная мера не обеспечивает полной защиты от заболевания. Кроме ношения маски необходимо соблюдать другие профилактические меры.  </a:t>
            </a:r>
          </a:p>
          <a:p>
            <a:endParaRPr lang="ru-RU" sz="5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ПРАВИЛО 5. ЧТО ДЕЛАТЬ В СЛУЧАЕ ЗАБОЛЕВАНИЯ ГРИППОМ, КОРОНАВИРУСНОЙ ИНФЕКЦИЕЙ? 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Оставайтесь дома и срочно обращайтесь к врачу.  </a:t>
            </a:r>
          </a:p>
          <a:p>
            <a:r>
              <a:rPr lang="ru-RU" dirty="0" smtClean="0"/>
              <a:t>Следуйте предписаниям врача, соблюдайте постельный режим и пейте как можно больше жидкости. 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КАКОВЫ СИМПТОМЫ ГРИППА/КОРОНАВИРУСНОЙ ИНФЕКЦИИ высокая температура тела, озноб, головная боль, слабость, заложенность носа, кашель, затрудненное дыхание, боли в мышцах, конъюнктивит.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В некоторых случаях могут быть симптомы желудочно-кишечных расстройств: тошнота, рвота, диарея. 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 </a:t>
            </a:r>
          </a:p>
          <a:p>
            <a:r>
              <a:rPr lang="ru-RU" dirty="0" smtClean="0"/>
              <a:t>КАКОВЫ ОСЛОЖНЕНИЯ  </a:t>
            </a:r>
          </a:p>
          <a:p>
            <a:r>
              <a:rPr lang="ru-RU" dirty="0" smtClean="0"/>
              <a:t>Среди осложнений лидирует вирусная пневмония. Ухудшение состояния при вирусной пневмонии идёт быстрыми темпами, и у многих пациентов уже в течение 24 часов развивается дыхательная недостаточность, требующая немедленной респираторной поддержки с механической вентиляцией лёгких.  Быстро начатое лечение способствует облегчению степени тяжести болезни.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Татьяна\Downloads\20211015_0854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4576" y="142852"/>
            <a:ext cx="8805142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Правило 6. ЧТО ДЕЛАТЬ ЕСЛИ В СЕМЬЕ КТО-ТО ЗАБОЛЕЛ ГРИППОМ/   КОРОНАВИРУСНОЙ ИНФЕКЦИЕЙ?  </a:t>
            </a:r>
          </a:p>
          <a:p>
            <a:r>
              <a:rPr lang="ru-RU" dirty="0" smtClean="0"/>
              <a:t>Вызовите врача.  </a:t>
            </a:r>
          </a:p>
          <a:p>
            <a:r>
              <a:rPr lang="ru-RU" dirty="0" smtClean="0"/>
              <a:t>Выделите больному отдельную комнату в доме. Если это невозможно, соблюдайте расстояние не менее 1 метра от больного.  </a:t>
            </a:r>
          </a:p>
          <a:p>
            <a:r>
              <a:rPr lang="ru-RU" dirty="0" smtClean="0"/>
              <a:t>Ограничьте до минимума контакт между больным и близкими, особенно детьми, пожилыми людьми и лицами, страдающими хроническими заболеваниями.  </a:t>
            </a:r>
          </a:p>
          <a:p>
            <a:r>
              <a:rPr lang="ru-RU" dirty="0" smtClean="0"/>
              <a:t>Часто проветривайте помещение.  </a:t>
            </a:r>
          </a:p>
          <a:p>
            <a:r>
              <a:rPr lang="ru-RU" dirty="0" smtClean="0"/>
              <a:t>Сохраняйте чистоту, как можно чаще мойте и дезинфицируйте поверхности бытовыми моющими средствами.  </a:t>
            </a:r>
          </a:p>
          <a:p>
            <a:r>
              <a:rPr lang="ru-RU" dirty="0" smtClean="0"/>
              <a:t>Часто мойте руки с мылом.  </a:t>
            </a:r>
          </a:p>
          <a:p>
            <a:r>
              <a:rPr lang="ru-RU" dirty="0" smtClean="0"/>
              <a:t>Ухаживая за больным, прикрывайте рот и нос маской или другими защитными средствами . </a:t>
            </a:r>
          </a:p>
          <a:p>
            <a:r>
              <a:rPr lang="ru-RU" dirty="0" smtClean="0"/>
              <a:t>Ухаживать за больным должен только один член семьи.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 Правило 7.</a:t>
            </a:r>
          </a:p>
          <a:p>
            <a:r>
              <a:rPr lang="ru-RU" dirty="0" smtClean="0"/>
              <a:t>Кто вернулся из путешествия или был в командировке, необходимо сообщить о своем возвращении в штаб по борьбе с </a:t>
            </a:r>
            <a:r>
              <a:rPr lang="ru-RU" dirty="0" err="1" smtClean="0"/>
              <a:t>коронавирусной</a:t>
            </a:r>
            <a:r>
              <a:rPr lang="ru-RU" dirty="0" smtClean="0"/>
              <a:t> инфекцией вашего региона и соблюдать карантин у себя дома 14 дней. </a:t>
            </a:r>
          </a:p>
          <a:p>
            <a:r>
              <a:rPr lang="ru-RU" dirty="0" smtClean="0"/>
              <a:t>Если вы находились в странах неблагополучных по COVID-19 вместе с друзьями или семьей, можно соблюдать совместный двухнедельный карантин в одном помещении или квартире.</a:t>
            </a:r>
          </a:p>
          <a:p>
            <a:pPr>
              <a:buNone/>
            </a:pPr>
            <a:r>
              <a:rPr lang="ru-RU" dirty="0" smtClean="0"/>
              <a:t>        </a:t>
            </a:r>
            <a:r>
              <a:rPr lang="ru-RU" u="sng" dirty="0" smtClean="0"/>
              <a:t>Что это значит?</a:t>
            </a:r>
          </a:p>
          <a:p>
            <a:r>
              <a:rPr lang="ru-RU" dirty="0" smtClean="0"/>
              <a:t>- Не выходить из дома весь период карантина, даже для того что бы получить посылку, купить продукты или выбросить мусор;</a:t>
            </a:r>
          </a:p>
          <a:p>
            <a:r>
              <a:rPr lang="ru-RU" dirty="0" smtClean="0"/>
              <a:t>- по возможности находится в отдельной комнате;</a:t>
            </a:r>
          </a:p>
          <a:p>
            <a:r>
              <a:rPr lang="ru-RU" dirty="0" smtClean="0"/>
              <a:t>- пользоваться отдельной посудой, индивидуальными средствами гигиены, бельем и полотенцами;</a:t>
            </a:r>
          </a:p>
          <a:p>
            <a:r>
              <a:rPr lang="ru-RU" dirty="0" smtClean="0"/>
              <a:t>- приобретать продукты и необходимые товары домашнего обихода дистанционно </a:t>
            </a:r>
            <a:r>
              <a:rPr lang="ru-RU" dirty="0" err="1" smtClean="0"/>
              <a:t>онлайн</a:t>
            </a:r>
            <a:r>
              <a:rPr lang="ru-RU" dirty="0" smtClean="0"/>
              <a:t> или с помощью волонтеров;</a:t>
            </a:r>
          </a:p>
          <a:p>
            <a:r>
              <a:rPr lang="ru-RU" dirty="0" smtClean="0"/>
              <a:t>- исключить контакты с членами своей семьи или другими лицами;</a:t>
            </a:r>
          </a:p>
          <a:p>
            <a:r>
              <a:rPr lang="ru-RU" dirty="0" smtClean="0"/>
              <a:t>- использовать средства индивидуальной защиты и дезинфицирующие средства (маска, спиртовые салфетки).</a:t>
            </a:r>
          </a:p>
          <a:p>
            <a:pPr>
              <a:buNone/>
            </a:pPr>
            <a:r>
              <a:rPr lang="ru-RU" u="sng" dirty="0" smtClean="0"/>
              <a:t>Почему именно 14 дней?</a:t>
            </a:r>
          </a:p>
          <a:p>
            <a:r>
              <a:rPr lang="ru-RU" dirty="0" smtClean="0"/>
              <a:t>Две недели карантина по продолжительности соответствуют инкубационному периоду </a:t>
            </a:r>
            <a:r>
              <a:rPr lang="ru-RU" dirty="0" err="1" smtClean="0"/>
              <a:t>коронавирусной</a:t>
            </a:r>
            <a:r>
              <a:rPr lang="ru-RU" dirty="0" smtClean="0"/>
              <a:t> инфекции – времени, когда болезнь может проявить первые симптомы.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515</Words>
  <PresentationFormat>Экран 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12</cp:revision>
  <dcterms:created xsi:type="dcterms:W3CDTF">2021-10-14T22:39:40Z</dcterms:created>
  <dcterms:modified xsi:type="dcterms:W3CDTF">2021-10-15T23:03:40Z</dcterms:modified>
</cp:coreProperties>
</file>